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7" r:id="rId2"/>
    <p:sldId id="263" r:id="rId3"/>
    <p:sldId id="274" r:id="rId4"/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B810-0F59-4D96-9E4B-715DEF106A9E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DD98-4124-4593-92F3-5B618F9BA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48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6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8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9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1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8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DF0A-D580-4683-A84F-A0B6CEE65299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FDB0-935C-499A-B8E3-2BD94943D3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2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1687133"/>
            <a:ext cx="7767637" cy="746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8800" b="1" dirty="0" smtClean="0"/>
              <a:t>CDFHS OPEN DAY</a:t>
            </a:r>
            <a:br>
              <a:rPr lang="en-GB" altLang="en-US" sz="8800" b="1" dirty="0" smtClean="0"/>
            </a:br>
            <a:r>
              <a:rPr lang="en-GB" altLang="en-US" sz="3200" b="1" dirty="0" smtClean="0"/>
              <a:t>December 5</a:t>
            </a:r>
            <a:r>
              <a:rPr lang="en-GB" altLang="en-US" sz="3200" b="1" baseline="30000" dirty="0" smtClean="0"/>
              <a:t>th</a:t>
            </a:r>
            <a:r>
              <a:rPr lang="en-GB" altLang="en-US" sz="3200" b="1" dirty="0" smtClean="0"/>
              <a:t>, 2016 WELCOME TO YOU ALL</a:t>
            </a:r>
            <a:endParaRPr lang="en-GB" altLang="en-US" sz="8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5254580"/>
            <a:ext cx="7767637" cy="67632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 smtClean="0"/>
              <a:t>Charity Number: 1112344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2000" dirty="0" smtClean="0"/>
              <a:t>Company Limited By Guarantee Number: 5559147</a:t>
            </a: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06538" y="772733"/>
            <a:ext cx="7767637" cy="3685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 smtClean="0"/>
              <a:t>THANK YOU FOR SUPPORTING US ON THE DAY AND ALL THROUGH THE YEAR.</a:t>
            </a:r>
          </a:p>
          <a:p>
            <a:r>
              <a:rPr lang="en-GB" altLang="en-US" sz="2800" b="1" dirty="0" smtClean="0"/>
              <a:t>PLEASE ALSO EXTEND THE THANKS TO THE AMAZING STAFF OF THE CDFHS FOR THEIR ORGANISATION AND THE MARVELLOUS FOOD PUT OUT</a:t>
            </a:r>
            <a:endParaRPr lang="en-GB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844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662">
        <p:split orient="vert"/>
      </p:transition>
    </mc:Choice>
    <mc:Fallback xmlns="">
      <p:transition spd="slow" advClick="0" advTm="96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10" y="1434339"/>
            <a:ext cx="1966354" cy="951552"/>
          </a:xfrm>
          <a:prstGeom prst="rect">
            <a:avLst/>
          </a:prstGeom>
        </p:spPr>
      </p:pic>
      <p:pic>
        <p:nvPicPr>
          <p:cNvPr id="1026" name="Picture 2" descr="The Great Annual Savings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08" y="4710473"/>
            <a:ext cx="2150834" cy="5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pg.com/sites/pg.newshq.businesswire.com/files/logo/image/PGPhase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2" y="248571"/>
            <a:ext cx="1406096" cy="14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ritishexpertise.org/bx/pix/organisations/Ki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16" y="4628972"/>
            <a:ext cx="1426117" cy="14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elp.co.uk/wp-content/uploads/2015/07/profound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9" y="2627046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firstcu.com/wp-content/uploads/2015/05/logo-201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75" y="2144543"/>
            <a:ext cx="1912722" cy="9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.wixstatic.com/media/f49a49_c9130141ae8a4160b6563041324274e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6" y="1666410"/>
            <a:ext cx="1851314" cy="14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en/thumb/4/44/Durham_University_logo.svg/1280px-Durham_University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51" y="220670"/>
            <a:ext cx="2479870" cy="10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ase-uk.org/sites/base-uk.org/files/imagecache/story_picture/logos/shaw_trus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5" y="1290114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arishofgreataycliffe.co.uk/resources/Foodbank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49" y="220670"/>
            <a:ext cx="1779018" cy="13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base-uk.org/sites/base-uk.org/files/imagecache/story_picture/logos/shaw_trus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765" y="1283325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://jointhepod.org/uploads/images/700x317/Durham-County-Council-logo-full-size_14356569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95" y="214837"/>
            <a:ext cx="2198906" cy="9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mg.evbuc.com/http%3A%2F%2Fcdn.evbuc.com%2Fimages%2F8711987%2F7002463509%2F1%2Foriginal.jpg?h=230&amp;w=460&amp;s=22061be6673fb367ad38adcf570a594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65" y="1374967"/>
            <a:ext cx="2373204" cy="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eastdurhamtrust.org.uk/assets/images/East%20Durham%20%20AAP%20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19" y="5274247"/>
            <a:ext cx="1630374" cy="10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adviceincountydurham.org.uk/images/AICD-tran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719" y="2529396"/>
            <a:ext cx="29527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asmith.co.uk/images/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7" y="3646957"/>
            <a:ext cx="1459142" cy="8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g2g.org.uk/wp-content/uploads/2012/04/Community-RePaint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39" y="3200909"/>
            <a:ext cx="2081456" cy="127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jdenhammetalsltd.com/wsp_images/denhams__converted__copy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70" y="2927214"/>
            <a:ext cx="2481952" cy="78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pcp.uk.net/images/logo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18" y="3448504"/>
            <a:ext cx="1775614" cy="8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assets.centralindex.com/T/11/a27cfde9f59be5ef4d6368f7e420b9c6_1024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56" y="3741779"/>
            <a:ext cx="1144058" cy="15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foreignstudents.com/sites/default/files/northumbria%20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21" y="3812682"/>
            <a:ext cx="2426378" cy="13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4" y="211164"/>
            <a:ext cx="2558118" cy="1163803"/>
          </a:xfrm>
          <a:prstGeom prst="rect">
            <a:avLst/>
          </a:prstGeom>
        </p:spPr>
      </p:pic>
      <p:sp>
        <p:nvSpPr>
          <p:cNvPr id="2" name="AutoShape 2" descr="Image result for dw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254356" y="11774730"/>
            <a:ext cx="2023642" cy="78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AutoShape 4" descr="Image result for dwp logo"/>
          <p:cNvSpPr>
            <a:spLocks noChangeAspect="1" noChangeArrowheads="1"/>
          </p:cNvSpPr>
          <p:nvPr/>
        </p:nvSpPr>
        <p:spPr bwMode="auto">
          <a:xfrm>
            <a:off x="143872" y="-1464561"/>
            <a:ext cx="867279" cy="21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dwp logo"/>
          <p:cNvSpPr>
            <a:spLocks noChangeAspect="1" noChangeArrowheads="1"/>
          </p:cNvSpPr>
          <p:nvPr/>
        </p:nvSpPr>
        <p:spPr bwMode="auto">
          <a:xfrm>
            <a:off x="296272" y="-1312161"/>
            <a:ext cx="867279" cy="21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Image result for dwp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9077" y="1426949"/>
            <a:ext cx="676275" cy="590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65638" y="4628972"/>
            <a:ext cx="2022942" cy="1290551"/>
          </a:xfrm>
          <a:prstGeom prst="rect">
            <a:avLst/>
          </a:prstGeom>
        </p:spPr>
      </p:pic>
      <p:pic>
        <p:nvPicPr>
          <p:cNvPr id="3074" name="Picture 2" descr="Better Health at work log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11" y="5703633"/>
            <a:ext cx="2355117" cy="7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onkey.uk.net/data/images/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92" y="5160708"/>
            <a:ext cx="1905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399">
        <p:split orient="vert"/>
      </p:transition>
    </mc:Choice>
    <mc:Fallback xmlns="">
      <p:transition spd="slow" advTm="939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772734"/>
            <a:ext cx="7767637" cy="888798"/>
          </a:xfrm>
        </p:spPr>
        <p:txBody>
          <a:bodyPr>
            <a:noAutofit/>
          </a:bodyPr>
          <a:lstStyle/>
          <a:p>
            <a:pPr eaLnBrk="1" hangingPunct="1"/>
            <a:endParaRPr lang="en-GB" altLang="en-US" sz="4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661532"/>
            <a:ext cx="7767637" cy="348673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sz="2000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703449"/>
            <a:ext cx="9022977" cy="50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4858"/>
      </p:ext>
    </p:extLst>
  </p:cSld>
  <p:clrMapOvr>
    <a:masterClrMapping/>
  </p:clrMapOvr>
  <p:transition spd="slow" advClick="0" advTm="16682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180975" y="5930900"/>
            <a:ext cx="3975100" cy="863600"/>
            <a:chOff x="815322" y="77272"/>
            <a:chExt cx="3974711" cy="862885"/>
          </a:xfrm>
        </p:grpSpPr>
        <p:pic>
          <p:nvPicPr>
            <p:cNvPr id="512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364" y="77272"/>
              <a:ext cx="2264669" cy="795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30"/>
            <a:stretch/>
          </p:blipFill>
          <p:spPr>
            <a:xfrm>
              <a:off x="815322" y="77272"/>
              <a:ext cx="821400" cy="795530"/>
            </a:xfrm>
            <a:prstGeom prst="rect">
              <a:avLst/>
            </a:prstGeom>
          </p:spPr>
        </p:pic>
        <p:pic>
          <p:nvPicPr>
            <p:cNvPr id="512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t="13120" r="26973" b="12404"/>
            <a:stretch>
              <a:fillRect/>
            </a:stretch>
          </p:blipFill>
          <p:spPr bwMode="auto">
            <a:xfrm>
              <a:off x="1636722" y="77272"/>
              <a:ext cx="862884" cy="8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36" y="5853218"/>
            <a:ext cx="1966354" cy="951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36" y="6005618"/>
            <a:ext cx="1966354" cy="95155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34709"/>
      </p:ext>
    </p:extLst>
  </p:cSld>
  <p:clrMapOvr>
    <a:masterClrMapping/>
  </p:clrMapOvr>
  <p:transition spd="slow" advClick="0" advTm="11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49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 3</vt:lpstr>
      <vt:lpstr>Office Theme</vt:lpstr>
      <vt:lpstr>CDFHS OPEN DAY December 5th, 2016 WELCOME TO YOU ALL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CDFHS Change</dc:title>
  <dc:creator>Steven Mitton</dc:creator>
  <cp:lastModifiedBy>Steven Mitton</cp:lastModifiedBy>
  <cp:revision>39</cp:revision>
  <dcterms:created xsi:type="dcterms:W3CDTF">2015-11-18T14:05:31Z</dcterms:created>
  <dcterms:modified xsi:type="dcterms:W3CDTF">2016-12-07T09:41:18Z</dcterms:modified>
</cp:coreProperties>
</file>